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6"/>
  </p:notesMasterIdLst>
  <p:sldIdLst>
    <p:sldId id="273" r:id="rId2"/>
    <p:sldId id="257" r:id="rId3"/>
    <p:sldId id="259" r:id="rId4"/>
    <p:sldId id="260" r:id="rId5"/>
  </p:sldIdLst>
  <p:sldSz cx="10160000" cy="5715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userDrawn="1">
          <p15:clr>
            <a:srgbClr val="A4A3A4"/>
          </p15:clr>
        </p15:guide>
        <p15:guide id="2" pos="320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576" y="96"/>
      </p:cViewPr>
      <p:guideLst>
        <p:guide orient="horz" pos="1800"/>
        <p:guide pos="320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A25F77-9D03-445E-9715-5FC0D564FCFF}" type="datetimeFigureOut">
              <a:rPr lang="nl-BE" smtClean="0"/>
              <a:t>13/11/2025</a:t>
            </a:fld>
            <a:endParaRPr lang="nl-BE"/>
          </a:p>
        </p:txBody>
      </p:sp>
      <p:sp>
        <p:nvSpPr>
          <p:cNvPr id="4" name="Tijdelijke aanduiding voor dia-afbeelding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C2164C-9A06-44E9-B44C-B8B034C7459D}" type="slidenum">
              <a:rPr lang="nl-BE" smtClean="0"/>
              <a:t>‹nr.›</a:t>
            </a:fld>
            <a:endParaRPr lang="nl-BE"/>
          </a:p>
        </p:txBody>
      </p:sp>
    </p:spTree>
    <p:extLst>
      <p:ext uri="{BB962C8B-B14F-4D97-AF65-F5344CB8AC3E}">
        <p14:creationId xmlns:p14="http://schemas.microsoft.com/office/powerpoint/2010/main" val="806239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270000" y="935302"/>
            <a:ext cx="7620000" cy="1989667"/>
          </a:xfrm>
        </p:spPr>
        <p:txBody>
          <a:bodyPr anchor="b"/>
          <a:lstStyle>
            <a:lvl1pPr algn="ctr">
              <a:defRPr sz="5000"/>
            </a:lvl1pPr>
          </a:lstStyle>
          <a:p>
            <a:r>
              <a:rPr lang="nl-NL"/>
              <a:t>Klik om stijl te bewerken</a:t>
            </a:r>
            <a:endParaRPr lang="en-US" dirty="0"/>
          </a:p>
        </p:txBody>
      </p:sp>
      <p:sp>
        <p:nvSpPr>
          <p:cNvPr id="3" name="Subtitle 2"/>
          <p:cNvSpPr>
            <a:spLocks noGrp="1"/>
          </p:cNvSpPr>
          <p:nvPr>
            <p:ph type="subTitle" idx="1"/>
          </p:nvPr>
        </p:nvSpPr>
        <p:spPr>
          <a:xfrm>
            <a:off x="1270000" y="3001698"/>
            <a:ext cx="7620000" cy="1379802"/>
          </a:xfrm>
        </p:spPr>
        <p:txBody>
          <a:bodyPr/>
          <a:lstStyle>
            <a:lvl1pPr marL="0" indent="0" algn="ctr">
              <a:buNone/>
              <a:defRPr sz="2000"/>
            </a:lvl1pPr>
            <a:lvl2pPr marL="380985" indent="0" algn="ctr">
              <a:buNone/>
              <a:defRPr sz="1667"/>
            </a:lvl2pPr>
            <a:lvl3pPr marL="761970" indent="0" algn="ctr">
              <a:buNone/>
              <a:defRPr sz="1500"/>
            </a:lvl3pPr>
            <a:lvl4pPr marL="1142954" indent="0" algn="ctr">
              <a:buNone/>
              <a:defRPr sz="1333"/>
            </a:lvl4pPr>
            <a:lvl5pPr marL="1523939" indent="0" algn="ctr">
              <a:buNone/>
              <a:defRPr sz="1333"/>
            </a:lvl5pPr>
            <a:lvl6pPr marL="1904924" indent="0" algn="ctr">
              <a:buNone/>
              <a:defRPr sz="1333"/>
            </a:lvl6pPr>
            <a:lvl7pPr marL="2285909" indent="0" algn="ctr">
              <a:buNone/>
              <a:defRPr sz="1333"/>
            </a:lvl7pPr>
            <a:lvl8pPr marL="2666893" indent="0" algn="ctr">
              <a:buNone/>
              <a:defRPr sz="1333"/>
            </a:lvl8pPr>
            <a:lvl9pPr marL="3047878" indent="0" algn="ctr">
              <a:buNone/>
              <a:defRPr sz="1333"/>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13/11/2025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753918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13/11/2025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646086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70750" y="304271"/>
            <a:ext cx="2190750" cy="484319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698500" y="304271"/>
            <a:ext cx="6445250" cy="484319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13/11/2025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475544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13/11/2025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554367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93208" y="1424782"/>
            <a:ext cx="8763000" cy="2377281"/>
          </a:xfrm>
        </p:spPr>
        <p:txBody>
          <a:bodyPr anchor="b"/>
          <a:lstStyle>
            <a:lvl1pPr>
              <a:defRPr sz="5000"/>
            </a:lvl1pPr>
          </a:lstStyle>
          <a:p>
            <a:r>
              <a:rPr lang="nl-NL"/>
              <a:t>Klik om stijl te bewerken</a:t>
            </a:r>
            <a:endParaRPr lang="en-US" dirty="0"/>
          </a:p>
        </p:txBody>
      </p:sp>
      <p:sp>
        <p:nvSpPr>
          <p:cNvPr id="3" name="Text Placeholder 2"/>
          <p:cNvSpPr>
            <a:spLocks noGrp="1"/>
          </p:cNvSpPr>
          <p:nvPr>
            <p:ph type="body" idx="1"/>
          </p:nvPr>
        </p:nvSpPr>
        <p:spPr>
          <a:xfrm>
            <a:off x="693208" y="3824553"/>
            <a:ext cx="8763000" cy="1250156"/>
          </a:xfrm>
        </p:spPr>
        <p:txBody>
          <a:bodyPr/>
          <a:lstStyle>
            <a:lvl1pPr marL="0" indent="0">
              <a:buNone/>
              <a:defRPr sz="2000">
                <a:solidFill>
                  <a:schemeClr val="tx1">
                    <a:tint val="75000"/>
                  </a:schemeClr>
                </a:solidFill>
              </a:defRPr>
            </a:lvl1pPr>
            <a:lvl2pPr marL="380985" indent="0">
              <a:buNone/>
              <a:defRPr sz="1667">
                <a:solidFill>
                  <a:schemeClr val="tx1">
                    <a:tint val="75000"/>
                  </a:schemeClr>
                </a:solidFill>
              </a:defRPr>
            </a:lvl2pPr>
            <a:lvl3pPr marL="761970" indent="0">
              <a:buNone/>
              <a:defRPr sz="1500">
                <a:solidFill>
                  <a:schemeClr val="tx1">
                    <a:tint val="75000"/>
                  </a:schemeClr>
                </a:solidFill>
              </a:defRPr>
            </a:lvl3pPr>
            <a:lvl4pPr marL="1142954" indent="0">
              <a:buNone/>
              <a:defRPr sz="1333">
                <a:solidFill>
                  <a:schemeClr val="tx1">
                    <a:tint val="75000"/>
                  </a:schemeClr>
                </a:solidFill>
              </a:defRPr>
            </a:lvl4pPr>
            <a:lvl5pPr marL="1523939" indent="0">
              <a:buNone/>
              <a:defRPr sz="1333">
                <a:solidFill>
                  <a:schemeClr val="tx1">
                    <a:tint val="75000"/>
                  </a:schemeClr>
                </a:solidFill>
              </a:defRPr>
            </a:lvl5pPr>
            <a:lvl6pPr marL="1904924" indent="0">
              <a:buNone/>
              <a:defRPr sz="1333">
                <a:solidFill>
                  <a:schemeClr val="tx1">
                    <a:tint val="75000"/>
                  </a:schemeClr>
                </a:solidFill>
              </a:defRPr>
            </a:lvl6pPr>
            <a:lvl7pPr marL="2285909" indent="0">
              <a:buNone/>
              <a:defRPr sz="1333">
                <a:solidFill>
                  <a:schemeClr val="tx1">
                    <a:tint val="75000"/>
                  </a:schemeClr>
                </a:solidFill>
              </a:defRPr>
            </a:lvl7pPr>
            <a:lvl8pPr marL="2666893" indent="0">
              <a:buNone/>
              <a:defRPr sz="1333">
                <a:solidFill>
                  <a:schemeClr val="tx1">
                    <a:tint val="75000"/>
                  </a:schemeClr>
                </a:solidFill>
              </a:defRPr>
            </a:lvl8pPr>
            <a:lvl9pPr marL="3047878" indent="0">
              <a:buNone/>
              <a:defRPr sz="1333">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156A9CE0-2A50-46AE-BAC7-239E11F0A585}" type="datetimeFigureOut">
              <a:rPr lang="nl-BE" smtClean="0"/>
              <a:t>13/11/2025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775903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98500" y="1521354"/>
            <a:ext cx="4318000" cy="362611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143500" y="1521354"/>
            <a:ext cx="4318000" cy="362611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156A9CE0-2A50-46AE-BAC7-239E11F0A585}" type="datetimeFigureOut">
              <a:rPr lang="nl-BE" smtClean="0"/>
              <a:t>13/11/2025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315234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99823" y="304271"/>
            <a:ext cx="8763000" cy="1104636"/>
          </a:xfrm>
        </p:spPr>
        <p:txBody>
          <a:bodyPr/>
          <a:lstStyle/>
          <a:p>
            <a:r>
              <a:rPr lang="nl-NL"/>
              <a:t>Klik om stijl te bewerken</a:t>
            </a:r>
            <a:endParaRPr lang="en-US" dirty="0"/>
          </a:p>
        </p:txBody>
      </p:sp>
      <p:sp>
        <p:nvSpPr>
          <p:cNvPr id="3" name="Text Placeholder 2"/>
          <p:cNvSpPr>
            <a:spLocks noGrp="1"/>
          </p:cNvSpPr>
          <p:nvPr>
            <p:ph type="body" idx="1"/>
          </p:nvPr>
        </p:nvSpPr>
        <p:spPr>
          <a:xfrm>
            <a:off x="699824" y="1400969"/>
            <a:ext cx="4298156" cy="686593"/>
          </a:xfrm>
        </p:spPr>
        <p:txBody>
          <a:bodyPr anchor="b"/>
          <a:lstStyle>
            <a:lvl1pPr marL="0" indent="0">
              <a:buNone/>
              <a:defRPr sz="2000" b="1"/>
            </a:lvl1pPr>
            <a:lvl2pPr marL="380985" indent="0">
              <a:buNone/>
              <a:defRPr sz="1667" b="1"/>
            </a:lvl2pPr>
            <a:lvl3pPr marL="761970" indent="0">
              <a:buNone/>
              <a:defRPr sz="1500" b="1"/>
            </a:lvl3pPr>
            <a:lvl4pPr marL="1142954" indent="0">
              <a:buNone/>
              <a:defRPr sz="1333" b="1"/>
            </a:lvl4pPr>
            <a:lvl5pPr marL="1523939" indent="0">
              <a:buNone/>
              <a:defRPr sz="1333" b="1"/>
            </a:lvl5pPr>
            <a:lvl6pPr marL="1904924" indent="0">
              <a:buNone/>
              <a:defRPr sz="1333" b="1"/>
            </a:lvl6pPr>
            <a:lvl7pPr marL="2285909" indent="0">
              <a:buNone/>
              <a:defRPr sz="1333" b="1"/>
            </a:lvl7pPr>
            <a:lvl8pPr marL="2666893" indent="0">
              <a:buNone/>
              <a:defRPr sz="1333" b="1"/>
            </a:lvl8pPr>
            <a:lvl9pPr marL="3047878" indent="0">
              <a:buNone/>
              <a:defRPr sz="1333" b="1"/>
            </a:lvl9pPr>
          </a:lstStyle>
          <a:p>
            <a:pPr lvl="0"/>
            <a:r>
              <a:rPr lang="nl-NL"/>
              <a:t>Klikken om de tekststijl van het model te bewerken</a:t>
            </a:r>
          </a:p>
        </p:txBody>
      </p:sp>
      <p:sp>
        <p:nvSpPr>
          <p:cNvPr id="4" name="Content Placeholder 3"/>
          <p:cNvSpPr>
            <a:spLocks noGrp="1"/>
          </p:cNvSpPr>
          <p:nvPr>
            <p:ph sz="half" idx="2"/>
          </p:nvPr>
        </p:nvSpPr>
        <p:spPr>
          <a:xfrm>
            <a:off x="699824" y="2087563"/>
            <a:ext cx="4298156" cy="307049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143500" y="1400969"/>
            <a:ext cx="4319323" cy="686593"/>
          </a:xfrm>
        </p:spPr>
        <p:txBody>
          <a:bodyPr anchor="b"/>
          <a:lstStyle>
            <a:lvl1pPr marL="0" indent="0">
              <a:buNone/>
              <a:defRPr sz="2000" b="1"/>
            </a:lvl1pPr>
            <a:lvl2pPr marL="380985" indent="0">
              <a:buNone/>
              <a:defRPr sz="1667" b="1"/>
            </a:lvl2pPr>
            <a:lvl3pPr marL="761970" indent="0">
              <a:buNone/>
              <a:defRPr sz="1500" b="1"/>
            </a:lvl3pPr>
            <a:lvl4pPr marL="1142954" indent="0">
              <a:buNone/>
              <a:defRPr sz="1333" b="1"/>
            </a:lvl4pPr>
            <a:lvl5pPr marL="1523939" indent="0">
              <a:buNone/>
              <a:defRPr sz="1333" b="1"/>
            </a:lvl5pPr>
            <a:lvl6pPr marL="1904924" indent="0">
              <a:buNone/>
              <a:defRPr sz="1333" b="1"/>
            </a:lvl6pPr>
            <a:lvl7pPr marL="2285909" indent="0">
              <a:buNone/>
              <a:defRPr sz="1333" b="1"/>
            </a:lvl7pPr>
            <a:lvl8pPr marL="2666893" indent="0">
              <a:buNone/>
              <a:defRPr sz="1333" b="1"/>
            </a:lvl8pPr>
            <a:lvl9pPr marL="3047878" indent="0">
              <a:buNone/>
              <a:defRPr sz="1333" b="1"/>
            </a:lvl9pPr>
          </a:lstStyle>
          <a:p>
            <a:pPr lvl="0"/>
            <a:r>
              <a:rPr lang="nl-NL"/>
              <a:t>Klikken om de tekststijl van het model te bewerken</a:t>
            </a:r>
          </a:p>
        </p:txBody>
      </p:sp>
      <p:sp>
        <p:nvSpPr>
          <p:cNvPr id="6" name="Content Placeholder 5"/>
          <p:cNvSpPr>
            <a:spLocks noGrp="1"/>
          </p:cNvSpPr>
          <p:nvPr>
            <p:ph sz="quarter" idx="4"/>
          </p:nvPr>
        </p:nvSpPr>
        <p:spPr>
          <a:xfrm>
            <a:off x="5143500" y="2087563"/>
            <a:ext cx="4319323" cy="307049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156A9CE0-2A50-46AE-BAC7-239E11F0A585}" type="datetimeFigureOut">
              <a:rPr lang="nl-BE" smtClean="0"/>
              <a:t>13/11/2025</a:t>
            </a:fld>
            <a:endParaRPr lang="nl-BE"/>
          </a:p>
        </p:txBody>
      </p:sp>
      <p:sp>
        <p:nvSpPr>
          <p:cNvPr id="8" name="Footer Placeholder 7"/>
          <p:cNvSpPr>
            <a:spLocks noGrp="1"/>
          </p:cNvSpPr>
          <p:nvPr>
            <p:ph type="ftr" sz="quarter" idx="11"/>
          </p:nvPr>
        </p:nvSpPr>
        <p:spPr/>
        <p:txBody>
          <a:bodyPr/>
          <a:lstStyle/>
          <a:p>
            <a:endParaRPr lang="nl-BE"/>
          </a:p>
        </p:txBody>
      </p:sp>
      <p:sp>
        <p:nvSpPr>
          <p:cNvPr id="9" name="Slide Number Placeholder 8"/>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4163816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156A9CE0-2A50-46AE-BAC7-239E11F0A585}" type="datetimeFigureOut">
              <a:rPr lang="nl-BE" smtClean="0"/>
              <a:t>13/11/2025</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390042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6A9CE0-2A50-46AE-BAC7-239E11F0A585}" type="datetimeFigureOut">
              <a:rPr lang="nl-BE" smtClean="0"/>
              <a:t>13/11/2025</a:t>
            </a:fld>
            <a:endParaRPr lang="nl-BE"/>
          </a:p>
        </p:txBody>
      </p:sp>
      <p:sp>
        <p:nvSpPr>
          <p:cNvPr id="3" name="Footer Placeholder 2"/>
          <p:cNvSpPr>
            <a:spLocks noGrp="1"/>
          </p:cNvSpPr>
          <p:nvPr>
            <p:ph type="ftr" sz="quarter" idx="11"/>
          </p:nvPr>
        </p:nvSpPr>
        <p:spPr/>
        <p:txBody>
          <a:bodyPr/>
          <a:lstStyle/>
          <a:p>
            <a:endParaRPr lang="nl-BE"/>
          </a:p>
        </p:txBody>
      </p:sp>
      <p:sp>
        <p:nvSpPr>
          <p:cNvPr id="4" name="Slide Number Placeholder 3"/>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714981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99824" y="381000"/>
            <a:ext cx="3276864" cy="1333500"/>
          </a:xfrm>
        </p:spPr>
        <p:txBody>
          <a:bodyPr anchor="b"/>
          <a:lstStyle>
            <a:lvl1pPr>
              <a:defRPr sz="2667"/>
            </a:lvl1pPr>
          </a:lstStyle>
          <a:p>
            <a:r>
              <a:rPr lang="nl-NL"/>
              <a:t>Klik om stijl te bewerken</a:t>
            </a:r>
            <a:endParaRPr lang="en-US" dirty="0"/>
          </a:p>
        </p:txBody>
      </p:sp>
      <p:sp>
        <p:nvSpPr>
          <p:cNvPr id="3" name="Content Placeholder 2"/>
          <p:cNvSpPr>
            <a:spLocks noGrp="1"/>
          </p:cNvSpPr>
          <p:nvPr>
            <p:ph idx="1"/>
          </p:nvPr>
        </p:nvSpPr>
        <p:spPr>
          <a:xfrm>
            <a:off x="4319323" y="822855"/>
            <a:ext cx="5143500" cy="4061354"/>
          </a:xfrm>
        </p:spPr>
        <p:txBody>
          <a:bodyPr/>
          <a:lstStyle>
            <a:lvl1pPr>
              <a:defRPr sz="2667"/>
            </a:lvl1pPr>
            <a:lvl2pPr>
              <a:defRPr sz="2333"/>
            </a:lvl2pPr>
            <a:lvl3pPr>
              <a:defRPr sz="2000"/>
            </a:lvl3pPr>
            <a:lvl4pPr>
              <a:defRPr sz="1667"/>
            </a:lvl4pPr>
            <a:lvl5pPr>
              <a:defRPr sz="1667"/>
            </a:lvl5pPr>
            <a:lvl6pPr>
              <a:defRPr sz="1667"/>
            </a:lvl6pPr>
            <a:lvl7pPr>
              <a:defRPr sz="1667"/>
            </a:lvl7pPr>
            <a:lvl8pPr>
              <a:defRPr sz="1667"/>
            </a:lvl8pPr>
            <a:lvl9pPr>
              <a:defRPr sz="1667"/>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99824" y="1714500"/>
            <a:ext cx="3276864" cy="3176323"/>
          </a:xfrm>
        </p:spPr>
        <p:txBody>
          <a:bodyPr/>
          <a:lstStyle>
            <a:lvl1pPr marL="0" indent="0">
              <a:buNone/>
              <a:defRPr sz="1333"/>
            </a:lvl1pPr>
            <a:lvl2pPr marL="380985" indent="0">
              <a:buNone/>
              <a:defRPr sz="1167"/>
            </a:lvl2pPr>
            <a:lvl3pPr marL="761970" indent="0">
              <a:buNone/>
              <a:defRPr sz="1000"/>
            </a:lvl3pPr>
            <a:lvl4pPr marL="1142954" indent="0">
              <a:buNone/>
              <a:defRPr sz="833"/>
            </a:lvl4pPr>
            <a:lvl5pPr marL="1523939" indent="0">
              <a:buNone/>
              <a:defRPr sz="833"/>
            </a:lvl5pPr>
            <a:lvl6pPr marL="1904924" indent="0">
              <a:buNone/>
              <a:defRPr sz="833"/>
            </a:lvl6pPr>
            <a:lvl7pPr marL="2285909" indent="0">
              <a:buNone/>
              <a:defRPr sz="833"/>
            </a:lvl7pPr>
            <a:lvl8pPr marL="2666893" indent="0">
              <a:buNone/>
              <a:defRPr sz="833"/>
            </a:lvl8pPr>
            <a:lvl9pPr marL="3047878" indent="0">
              <a:buNone/>
              <a:defRPr sz="833"/>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56A9CE0-2A50-46AE-BAC7-239E11F0A585}" type="datetimeFigureOut">
              <a:rPr lang="nl-BE" smtClean="0"/>
              <a:t>13/11/2025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749060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99824" y="381000"/>
            <a:ext cx="3276864" cy="1333500"/>
          </a:xfrm>
        </p:spPr>
        <p:txBody>
          <a:bodyPr anchor="b"/>
          <a:lstStyle>
            <a:lvl1pPr>
              <a:defRPr sz="2667"/>
            </a:lvl1pPr>
          </a:lstStyle>
          <a:p>
            <a:r>
              <a:rPr lang="nl-NL"/>
              <a:t>Klik om stijl te bewerken</a:t>
            </a:r>
            <a:endParaRPr lang="en-US" dirty="0"/>
          </a:p>
        </p:txBody>
      </p:sp>
      <p:sp>
        <p:nvSpPr>
          <p:cNvPr id="3" name="Picture Placeholder 2"/>
          <p:cNvSpPr>
            <a:spLocks noGrp="1" noChangeAspect="1"/>
          </p:cNvSpPr>
          <p:nvPr>
            <p:ph type="pic" idx="1"/>
          </p:nvPr>
        </p:nvSpPr>
        <p:spPr>
          <a:xfrm>
            <a:off x="4319323" y="822855"/>
            <a:ext cx="5143500" cy="4061354"/>
          </a:xfrm>
        </p:spPr>
        <p:txBody>
          <a:bodyPr anchor="t"/>
          <a:lstStyle>
            <a:lvl1pPr marL="0" indent="0">
              <a:buNone/>
              <a:defRPr sz="2667"/>
            </a:lvl1pPr>
            <a:lvl2pPr marL="380985" indent="0">
              <a:buNone/>
              <a:defRPr sz="2333"/>
            </a:lvl2pPr>
            <a:lvl3pPr marL="761970" indent="0">
              <a:buNone/>
              <a:defRPr sz="2000"/>
            </a:lvl3pPr>
            <a:lvl4pPr marL="1142954" indent="0">
              <a:buNone/>
              <a:defRPr sz="1667"/>
            </a:lvl4pPr>
            <a:lvl5pPr marL="1523939" indent="0">
              <a:buNone/>
              <a:defRPr sz="1667"/>
            </a:lvl5pPr>
            <a:lvl6pPr marL="1904924" indent="0">
              <a:buNone/>
              <a:defRPr sz="1667"/>
            </a:lvl6pPr>
            <a:lvl7pPr marL="2285909" indent="0">
              <a:buNone/>
              <a:defRPr sz="1667"/>
            </a:lvl7pPr>
            <a:lvl8pPr marL="2666893" indent="0">
              <a:buNone/>
              <a:defRPr sz="1667"/>
            </a:lvl8pPr>
            <a:lvl9pPr marL="3047878" indent="0">
              <a:buNone/>
              <a:defRPr sz="1667"/>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99824" y="1714500"/>
            <a:ext cx="3276864" cy="3176323"/>
          </a:xfrm>
        </p:spPr>
        <p:txBody>
          <a:bodyPr/>
          <a:lstStyle>
            <a:lvl1pPr marL="0" indent="0">
              <a:buNone/>
              <a:defRPr sz="1333"/>
            </a:lvl1pPr>
            <a:lvl2pPr marL="380985" indent="0">
              <a:buNone/>
              <a:defRPr sz="1167"/>
            </a:lvl2pPr>
            <a:lvl3pPr marL="761970" indent="0">
              <a:buNone/>
              <a:defRPr sz="1000"/>
            </a:lvl3pPr>
            <a:lvl4pPr marL="1142954" indent="0">
              <a:buNone/>
              <a:defRPr sz="833"/>
            </a:lvl4pPr>
            <a:lvl5pPr marL="1523939" indent="0">
              <a:buNone/>
              <a:defRPr sz="833"/>
            </a:lvl5pPr>
            <a:lvl6pPr marL="1904924" indent="0">
              <a:buNone/>
              <a:defRPr sz="833"/>
            </a:lvl6pPr>
            <a:lvl7pPr marL="2285909" indent="0">
              <a:buNone/>
              <a:defRPr sz="833"/>
            </a:lvl7pPr>
            <a:lvl8pPr marL="2666893" indent="0">
              <a:buNone/>
              <a:defRPr sz="833"/>
            </a:lvl8pPr>
            <a:lvl9pPr marL="3047878" indent="0">
              <a:buNone/>
              <a:defRPr sz="833"/>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56A9CE0-2A50-46AE-BAC7-239E11F0A585}" type="datetimeFigureOut">
              <a:rPr lang="nl-BE" smtClean="0"/>
              <a:t>13/11/2025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758212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8500" y="304271"/>
            <a:ext cx="8763000" cy="1104636"/>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698500" y="1521354"/>
            <a:ext cx="8763000" cy="3626115"/>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698500" y="5296959"/>
            <a:ext cx="2286000" cy="304271"/>
          </a:xfrm>
          <a:prstGeom prst="rect">
            <a:avLst/>
          </a:prstGeom>
        </p:spPr>
        <p:txBody>
          <a:bodyPr vert="horz" lIns="91440" tIns="45720" rIns="91440" bIns="45720" rtlCol="0" anchor="ctr"/>
          <a:lstStyle>
            <a:lvl1pPr algn="l">
              <a:defRPr sz="1000">
                <a:solidFill>
                  <a:schemeClr val="tx1">
                    <a:tint val="75000"/>
                  </a:schemeClr>
                </a:solidFill>
              </a:defRPr>
            </a:lvl1pPr>
          </a:lstStyle>
          <a:p>
            <a:fld id="{156A9CE0-2A50-46AE-BAC7-239E11F0A585}" type="datetimeFigureOut">
              <a:rPr lang="nl-BE" smtClean="0"/>
              <a:t>13/11/2025</a:t>
            </a:fld>
            <a:endParaRPr lang="nl-BE"/>
          </a:p>
        </p:txBody>
      </p:sp>
      <p:sp>
        <p:nvSpPr>
          <p:cNvPr id="5" name="Footer Placeholder 4"/>
          <p:cNvSpPr>
            <a:spLocks noGrp="1"/>
          </p:cNvSpPr>
          <p:nvPr>
            <p:ph type="ftr" sz="quarter" idx="3"/>
          </p:nvPr>
        </p:nvSpPr>
        <p:spPr>
          <a:xfrm>
            <a:off x="3365500" y="5296959"/>
            <a:ext cx="3429000" cy="304271"/>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nl-BE"/>
          </a:p>
        </p:txBody>
      </p:sp>
      <p:sp>
        <p:nvSpPr>
          <p:cNvPr id="6" name="Slide Number Placeholder 5"/>
          <p:cNvSpPr>
            <a:spLocks noGrp="1"/>
          </p:cNvSpPr>
          <p:nvPr>
            <p:ph type="sldNum" sz="quarter" idx="4"/>
          </p:nvPr>
        </p:nvSpPr>
        <p:spPr>
          <a:xfrm>
            <a:off x="7175500" y="5296959"/>
            <a:ext cx="2286000" cy="304271"/>
          </a:xfrm>
          <a:prstGeom prst="rect">
            <a:avLst/>
          </a:prstGeom>
        </p:spPr>
        <p:txBody>
          <a:bodyPr vert="horz" lIns="91440" tIns="45720" rIns="91440" bIns="45720" rtlCol="0" anchor="ctr"/>
          <a:lstStyle>
            <a:lvl1pPr algn="r">
              <a:defRPr sz="1000">
                <a:solidFill>
                  <a:schemeClr val="tx1">
                    <a:tint val="75000"/>
                  </a:schemeClr>
                </a:solidFill>
              </a:defRPr>
            </a:lvl1pPr>
          </a:lstStyle>
          <a:p>
            <a:fld id="{DAB4EA4A-6954-4ADB-A712-F23F7F2A8EF6}" type="slidenum">
              <a:rPr lang="nl-BE" smtClean="0"/>
              <a:t>‹nr.›</a:t>
            </a:fld>
            <a:endParaRPr lang="nl-BE"/>
          </a:p>
        </p:txBody>
      </p:sp>
    </p:spTree>
    <p:extLst>
      <p:ext uri="{BB962C8B-B14F-4D97-AF65-F5344CB8AC3E}">
        <p14:creationId xmlns:p14="http://schemas.microsoft.com/office/powerpoint/2010/main" val="2911387536"/>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761970" rtl="0" eaLnBrk="1" latinLnBrk="0" hangingPunct="1">
        <a:lnSpc>
          <a:spcPct val="90000"/>
        </a:lnSpc>
        <a:spcBef>
          <a:spcPct val="0"/>
        </a:spcBef>
        <a:buNone/>
        <a:defRPr sz="3667" kern="1200">
          <a:solidFill>
            <a:schemeClr val="tx1"/>
          </a:solidFill>
          <a:latin typeface="+mj-lt"/>
          <a:ea typeface="+mj-ea"/>
          <a:cs typeface="+mj-cs"/>
        </a:defRPr>
      </a:lvl1pPr>
    </p:titleStyle>
    <p:bodyStyle>
      <a:lvl1pPr marL="190492" indent="-190492" algn="l" defTabSz="761970" rtl="0" eaLnBrk="1" latinLnBrk="0" hangingPunct="1">
        <a:lnSpc>
          <a:spcPct val="90000"/>
        </a:lnSpc>
        <a:spcBef>
          <a:spcPts val="833"/>
        </a:spcBef>
        <a:buFont typeface="Arial" panose="020B0604020202020204" pitchFamily="34" charset="0"/>
        <a:buChar char="•"/>
        <a:defRPr sz="2333" kern="1200">
          <a:solidFill>
            <a:schemeClr val="tx1"/>
          </a:solidFill>
          <a:latin typeface="+mn-lt"/>
          <a:ea typeface="+mn-ea"/>
          <a:cs typeface="+mn-cs"/>
        </a:defRPr>
      </a:lvl1pPr>
      <a:lvl2pPr marL="571477" indent="-190492" algn="l" defTabSz="761970" rtl="0" eaLnBrk="1" latinLnBrk="0" hangingPunct="1">
        <a:lnSpc>
          <a:spcPct val="90000"/>
        </a:lnSpc>
        <a:spcBef>
          <a:spcPts val="417"/>
        </a:spcBef>
        <a:buFont typeface="Arial" panose="020B0604020202020204" pitchFamily="34" charset="0"/>
        <a:buChar char="•"/>
        <a:defRPr sz="2000" kern="1200">
          <a:solidFill>
            <a:schemeClr val="tx1"/>
          </a:solidFill>
          <a:latin typeface="+mn-lt"/>
          <a:ea typeface="+mn-ea"/>
          <a:cs typeface="+mn-cs"/>
        </a:defRPr>
      </a:lvl2pPr>
      <a:lvl3pPr marL="952462" indent="-190492" algn="l" defTabSz="761970" rtl="0" eaLnBrk="1" latinLnBrk="0" hangingPunct="1">
        <a:lnSpc>
          <a:spcPct val="90000"/>
        </a:lnSpc>
        <a:spcBef>
          <a:spcPts val="417"/>
        </a:spcBef>
        <a:buFont typeface="Arial" panose="020B0604020202020204" pitchFamily="34" charset="0"/>
        <a:buChar char="•"/>
        <a:defRPr sz="1667" kern="1200">
          <a:solidFill>
            <a:schemeClr val="tx1"/>
          </a:solidFill>
          <a:latin typeface="+mn-lt"/>
          <a:ea typeface="+mn-ea"/>
          <a:cs typeface="+mn-cs"/>
        </a:defRPr>
      </a:lvl3pPr>
      <a:lvl4pPr marL="1333447"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4pPr>
      <a:lvl5pPr marL="1714431"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5pPr>
      <a:lvl6pPr marL="2095416"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6pPr>
      <a:lvl7pPr marL="2476401"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7pPr>
      <a:lvl8pPr marL="2857386"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8pPr>
      <a:lvl9pPr marL="3238370" indent="-190492" algn="l" defTabSz="761970" rtl="0" eaLnBrk="1" latinLnBrk="0" hangingPunct="1">
        <a:lnSpc>
          <a:spcPct val="90000"/>
        </a:lnSpc>
        <a:spcBef>
          <a:spcPts val="417"/>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306217" y="607220"/>
            <a:ext cx="4154011" cy="2630900"/>
          </a:xfrm>
          <a:noFill/>
        </p:spPr>
        <p:txBody>
          <a:bodyPr>
            <a:normAutofit/>
          </a:bodyPr>
          <a:lstStyle/>
          <a:p>
            <a:pPr algn="l"/>
            <a:r>
              <a:rPr lang="nl-BE" sz="4300" dirty="0"/>
              <a:t>Filippi</a:t>
            </a:r>
          </a:p>
        </p:txBody>
      </p:sp>
      <p:sp>
        <p:nvSpPr>
          <p:cNvPr id="3" name="Ondertitel 2"/>
          <p:cNvSpPr>
            <a:spLocks noGrp="1"/>
          </p:cNvSpPr>
          <p:nvPr>
            <p:ph type="subTitle" idx="1"/>
          </p:nvPr>
        </p:nvSpPr>
        <p:spPr>
          <a:xfrm>
            <a:off x="5306217" y="3393370"/>
            <a:ext cx="4154011" cy="1714408"/>
          </a:xfrm>
          <a:noFill/>
        </p:spPr>
        <p:txBody>
          <a:bodyPr>
            <a:normAutofit/>
          </a:bodyPr>
          <a:lstStyle/>
          <a:p>
            <a:pPr algn="l"/>
            <a:r>
              <a:rPr lang="nl-BE" dirty="0"/>
              <a:t>dr. Raymond R. Hausoul</a:t>
            </a:r>
          </a:p>
        </p:txBody>
      </p:sp>
      <p:pic>
        <p:nvPicPr>
          <p:cNvPr id="1026" name="Picture 2" descr="Afbeelding met verbruiksartikelen voor kantoor, overdekt, schaar, papier&#10;&#10;Door AI gegenereerde inhoud is mogelijk onjuist."/>
          <p:cNvPicPr>
            <a:picLocks noChangeAspect="1" noChangeArrowheads="1"/>
          </p:cNvPicPr>
          <p:nvPr/>
        </p:nvPicPr>
        <p:blipFill>
          <a:blip r:embed="rId2" cstate="print">
            <a:extLst>
              <a:ext uri="{28A0092B-C50C-407E-A947-70E740481C1C}">
                <a14:useLocalDpi xmlns:a14="http://schemas.microsoft.com/office/drawing/2010/main" val="0"/>
              </a:ext>
            </a:extLst>
          </a:blip>
          <a:srcRect t="31" r="-2" b="-2"/>
          <a:stretch>
            <a:fillRect/>
          </a:stretch>
        </p:blipFill>
        <p:spPr bwMode="auto">
          <a:xfrm>
            <a:off x="20" y="10"/>
            <a:ext cx="5004574" cy="571499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30061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Opbouw van Filippi</a:t>
            </a:r>
          </a:p>
        </p:txBody>
      </p:sp>
      <p:sp>
        <p:nvSpPr>
          <p:cNvPr id="3" name="Tijdelijke aanduiding voor inhoud 2"/>
          <p:cNvSpPr>
            <a:spLocks noGrp="1"/>
          </p:cNvSpPr>
          <p:nvPr>
            <p:ph idx="1"/>
          </p:nvPr>
        </p:nvSpPr>
        <p:spPr/>
        <p:txBody>
          <a:bodyPr>
            <a:normAutofit fontScale="92500" lnSpcReduction="20000"/>
          </a:bodyPr>
          <a:lstStyle/>
          <a:p>
            <a:pPr marL="211061" indent="0">
              <a:buNone/>
            </a:pPr>
            <a:r>
              <a:rPr lang="nl-BE" dirty="0" err="1"/>
              <a:t>Lofprijs</a:t>
            </a:r>
            <a:r>
              <a:rPr lang="nl-BE" dirty="0"/>
              <a:t> en gebed (1:1-11).</a:t>
            </a:r>
          </a:p>
          <a:p>
            <a:pPr marL="211061" indent="0">
              <a:buNone/>
            </a:pPr>
            <a:r>
              <a:rPr lang="nl-BE" dirty="0"/>
              <a:t>Gevangenschap en vooruitzicht (1:12-30).</a:t>
            </a:r>
          </a:p>
          <a:p>
            <a:pPr marL="211061" indent="0">
              <a:buNone/>
            </a:pPr>
            <a:r>
              <a:rPr lang="nl-BE" dirty="0"/>
              <a:t>Oproep tot eenheid (2:1-3:14).</a:t>
            </a:r>
          </a:p>
          <a:p>
            <a:pPr marL="1705882" lvl="1" indent="-914400">
              <a:buFont typeface="+mj-lt"/>
              <a:buAutoNum type="alphaLcPeriod"/>
            </a:pPr>
            <a:r>
              <a:rPr lang="nl-BE" dirty="0">
                <a:solidFill>
                  <a:schemeClr val="tx1"/>
                </a:solidFill>
              </a:rPr>
              <a:t>Voorbeeld van Christus (2:1-16)</a:t>
            </a:r>
          </a:p>
          <a:p>
            <a:pPr marL="1705882" lvl="1" indent="-914400">
              <a:buFont typeface="+mj-lt"/>
              <a:buAutoNum type="alphaLcPeriod"/>
            </a:pPr>
            <a:r>
              <a:rPr lang="nl-BE" dirty="0">
                <a:solidFill>
                  <a:schemeClr val="tx1"/>
                </a:solidFill>
              </a:rPr>
              <a:t>Voorbeelden van vrienden (2:17-30).</a:t>
            </a:r>
          </a:p>
          <a:p>
            <a:pPr marL="1705882" lvl="1" indent="-914400">
              <a:buFont typeface="+mj-lt"/>
              <a:buAutoNum type="alphaLcPeriod"/>
            </a:pPr>
            <a:r>
              <a:rPr lang="nl-BE" dirty="0">
                <a:solidFill>
                  <a:schemeClr val="tx1"/>
                </a:solidFill>
              </a:rPr>
              <a:t>Slechte voorbeelden van vijanden (3:1-3).</a:t>
            </a:r>
          </a:p>
          <a:p>
            <a:pPr marL="1705882" lvl="1" indent="-914400">
              <a:buFont typeface="+mj-lt"/>
              <a:buAutoNum type="alphaLcPeriod"/>
            </a:pPr>
            <a:r>
              <a:rPr lang="nl-BE" dirty="0">
                <a:solidFill>
                  <a:schemeClr val="tx1"/>
                </a:solidFill>
              </a:rPr>
              <a:t>Paulus verloochent zichzelf (3:4-14).</a:t>
            </a:r>
          </a:p>
          <a:p>
            <a:pPr marL="211061" indent="0">
              <a:buNone/>
            </a:pPr>
            <a:r>
              <a:rPr lang="nl-BE" dirty="0"/>
              <a:t>Oproep tot de hemelse wandel (3:15-21).</a:t>
            </a:r>
          </a:p>
          <a:p>
            <a:pPr marL="211061" indent="0">
              <a:buNone/>
            </a:pPr>
            <a:r>
              <a:rPr lang="nl-BE" dirty="0"/>
              <a:t>Oproep tot eenheid, vreugde en gebed (4:1-9).</a:t>
            </a:r>
          </a:p>
          <a:p>
            <a:pPr marL="211061" indent="0">
              <a:buNone/>
            </a:pPr>
            <a:r>
              <a:rPr lang="nl-BE" dirty="0"/>
              <a:t>Dank voor de ondersteuning (4:10-20).</a:t>
            </a:r>
          </a:p>
          <a:p>
            <a:pPr marL="211061" indent="0">
              <a:buNone/>
            </a:pPr>
            <a:r>
              <a:rPr lang="nl-BE" dirty="0"/>
              <a:t>Slotwoord (4:21-23)</a:t>
            </a:r>
          </a:p>
          <a:p>
            <a:endParaRPr lang="nl-BE" dirty="0"/>
          </a:p>
          <a:p>
            <a:endParaRPr lang="nl-BE" dirty="0"/>
          </a:p>
        </p:txBody>
      </p:sp>
    </p:spTree>
    <p:extLst>
      <p:ext uri="{BB962C8B-B14F-4D97-AF65-F5344CB8AC3E}">
        <p14:creationId xmlns:p14="http://schemas.microsoft.com/office/powerpoint/2010/main" val="755277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RaymondR\Desktop\Filippi\Karl Barth.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946199" y="932217"/>
            <a:ext cx="1759663" cy="2382168"/>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p:cNvSpPr>
            <a:spLocks noGrp="1"/>
          </p:cNvSpPr>
          <p:nvPr>
            <p:ph idx="1"/>
          </p:nvPr>
        </p:nvSpPr>
        <p:spPr>
          <a:xfrm>
            <a:off x="2699810" y="932217"/>
            <a:ext cx="6494990" cy="3604260"/>
          </a:xfrm>
        </p:spPr>
        <p:txBody>
          <a:bodyPr vert="horz" lIns="47531" tIns="23765" rIns="47531" bIns="23765" rtlCol="0">
            <a:normAutofit/>
          </a:bodyPr>
          <a:lstStyle/>
          <a:p>
            <a:pPr marL="109710" indent="0">
              <a:buNone/>
            </a:pPr>
            <a:r>
              <a:rPr lang="nl-BE" dirty="0"/>
              <a:t>Wat zullen de engelen in de hemel toch lachen als ze tot elkaar zeggen: ‘Kijk, daar komt die ouwe Barth met zijn kar vol boeken!’</a:t>
            </a:r>
          </a:p>
        </p:txBody>
      </p:sp>
      <p:sp>
        <p:nvSpPr>
          <p:cNvPr id="4" name="Tekstvak 3"/>
          <p:cNvSpPr txBox="1"/>
          <p:nvPr/>
        </p:nvSpPr>
        <p:spPr>
          <a:xfrm>
            <a:off x="940258" y="3314385"/>
            <a:ext cx="1759552" cy="601992"/>
          </a:xfrm>
          <a:prstGeom prst="rect">
            <a:avLst/>
          </a:prstGeom>
          <a:noFill/>
        </p:spPr>
        <p:txBody>
          <a:bodyPr wrap="square" lIns="47531" tIns="23765" rIns="47531" bIns="23765" rtlCol="0">
            <a:spAutoFit/>
          </a:bodyPr>
          <a:lstStyle/>
          <a:p>
            <a:pPr algn="ctr"/>
            <a:r>
              <a:rPr lang="nl-BE" dirty="0"/>
              <a:t>Karl Barth</a:t>
            </a:r>
          </a:p>
          <a:p>
            <a:pPr algn="ctr"/>
            <a:r>
              <a:rPr lang="nl-BE" dirty="0"/>
              <a:t>(1886-1968)</a:t>
            </a:r>
          </a:p>
        </p:txBody>
      </p:sp>
    </p:spTree>
    <p:extLst>
      <p:ext uri="{BB962C8B-B14F-4D97-AF65-F5344CB8AC3E}">
        <p14:creationId xmlns:p14="http://schemas.microsoft.com/office/powerpoint/2010/main" val="3796130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RaymondR\Desktop\Filippi\Blaise Pasca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40259" y="932217"/>
            <a:ext cx="1800148" cy="2382168"/>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p:cNvSpPr>
            <a:spLocks noGrp="1"/>
          </p:cNvSpPr>
          <p:nvPr>
            <p:ph idx="1"/>
          </p:nvPr>
        </p:nvSpPr>
        <p:spPr>
          <a:xfrm>
            <a:off x="2699811" y="817904"/>
            <a:ext cx="6555929" cy="4897097"/>
          </a:xfrm>
        </p:spPr>
        <p:txBody>
          <a:bodyPr vert="horz" lIns="47531" tIns="23765" rIns="47531" bIns="23765" rtlCol="0">
            <a:noAutofit/>
          </a:bodyPr>
          <a:lstStyle/>
          <a:p>
            <a:pPr marL="109710" indent="0">
              <a:buNone/>
            </a:pPr>
            <a:r>
              <a:rPr lang="nl-BE" sz="1900" dirty="0"/>
              <a:t>Heer ik vraag niet voor gezondheid of ziekte, leven of dood. Ik vraag U, mijn gezondheid of ziekte, leven of dood te gebruiken voor Uw eer en mijn heil. U alleen, weet wat ik nodig heb. U bent de Heer; doe wat U wilt!</a:t>
            </a:r>
          </a:p>
          <a:p>
            <a:pPr marL="109710" indent="0">
              <a:buNone/>
            </a:pPr>
            <a:endParaRPr lang="nl-BE" sz="1900" dirty="0"/>
          </a:p>
          <a:p>
            <a:pPr marL="109710" indent="0">
              <a:buNone/>
            </a:pPr>
            <a:r>
              <a:rPr lang="nl-BE" sz="1900" dirty="0"/>
              <a:t>Geef mij, neem mij! Heer, ik weet, dat ik slechts één ding weet: Het is goed voor mij om U te volgen, en het is schadelijk voor mij om U te weerstaan.</a:t>
            </a:r>
          </a:p>
          <a:p>
            <a:pPr marL="109710" indent="0">
              <a:buNone/>
            </a:pPr>
            <a:endParaRPr lang="nl-BE" sz="1900" dirty="0"/>
          </a:p>
          <a:p>
            <a:pPr marL="109710" indent="0">
              <a:buNone/>
            </a:pPr>
            <a:r>
              <a:rPr lang="nl-BE" sz="1900" dirty="0"/>
              <a:t>Ik weet niet wat nuttig voor mij is: gezondheid of ziekte, rijkdom of armoede, en evenzo is het met alles van deze wereld. Deze keuze gaan boven het vermogen uit van mensen en engelen. Wat voor mij nuttig of schadelijk is, blijft mij verborgen. Het is uw geheim. Ik wil het niet doorgronden. Ik wil enkel aanbidden.</a:t>
            </a:r>
          </a:p>
        </p:txBody>
      </p:sp>
      <p:sp>
        <p:nvSpPr>
          <p:cNvPr id="4" name="Tekstvak 3"/>
          <p:cNvSpPr txBox="1"/>
          <p:nvPr/>
        </p:nvSpPr>
        <p:spPr>
          <a:xfrm>
            <a:off x="940258" y="3314385"/>
            <a:ext cx="1759552" cy="601992"/>
          </a:xfrm>
          <a:prstGeom prst="rect">
            <a:avLst/>
          </a:prstGeom>
          <a:noFill/>
        </p:spPr>
        <p:txBody>
          <a:bodyPr wrap="square" lIns="47531" tIns="23765" rIns="47531" bIns="23765" rtlCol="0">
            <a:spAutoFit/>
          </a:bodyPr>
          <a:lstStyle/>
          <a:p>
            <a:pPr algn="ctr"/>
            <a:r>
              <a:rPr lang="nl-BE" dirty="0"/>
              <a:t>Blaise Pascal</a:t>
            </a:r>
          </a:p>
          <a:p>
            <a:pPr algn="ctr"/>
            <a:r>
              <a:rPr lang="nl-BE" dirty="0"/>
              <a:t>(1623-1662)</a:t>
            </a:r>
          </a:p>
        </p:txBody>
      </p:sp>
    </p:spTree>
    <p:extLst>
      <p:ext uri="{BB962C8B-B14F-4D97-AF65-F5344CB8AC3E}">
        <p14:creationId xmlns:p14="http://schemas.microsoft.com/office/powerpoint/2010/main" val="730212013"/>
      </p:ext>
    </p:extLst>
  </p:cSld>
  <p:clrMapOvr>
    <a:masterClrMapping/>
  </p:clrMapOvr>
</p:sld>
</file>

<file path=ppt/theme/theme1.xml><?xml version="1.0" encoding="utf-8"?>
<a:theme xmlns:a="http://schemas.openxmlformats.org/drawingml/2006/main" name="Office 2013 - 2022 Thema">
  <a:themeElements>
    <a:clrScheme name="Office 2013 - 2022 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424</TotalTime>
  <Words>280</Words>
  <Application>Microsoft Office PowerPoint</Application>
  <PresentationFormat>Aangepast</PresentationFormat>
  <Paragraphs>24</Paragraphs>
  <Slides>4</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4</vt:i4>
      </vt:variant>
    </vt:vector>
  </HeadingPairs>
  <TitlesOfParts>
    <vt:vector size="8" baseType="lpstr">
      <vt:lpstr>Arial</vt:lpstr>
      <vt:lpstr>Calibri</vt:lpstr>
      <vt:lpstr>Calibri Light</vt:lpstr>
      <vt:lpstr>Office 2013 - 2022 Thema</vt:lpstr>
      <vt:lpstr>Filippi</vt:lpstr>
      <vt:lpstr>Opbouw van Filippi</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RRH</dc:creator>
  <cp:lastModifiedBy>Raymond  Hausoul</cp:lastModifiedBy>
  <cp:revision>110</cp:revision>
  <dcterms:created xsi:type="dcterms:W3CDTF">2019-09-04T13:46:42Z</dcterms:created>
  <dcterms:modified xsi:type="dcterms:W3CDTF">2025-11-13T13:34:27Z</dcterms:modified>
</cp:coreProperties>
</file>